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Lato" charset="-18"/>
      <p:regular r:id="rId18"/>
      <p:bold r:id="rId19"/>
      <p:italic r:id="rId20"/>
      <p:boldItalic r:id="rId21"/>
    </p:embeddedFont>
    <p:embeddedFont>
      <p:font typeface="Playfair Display" charset="-18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634" y="-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df16409588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df16409588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df16409588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df16409588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33d41726c3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33d41726c3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33d41726c3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133d41726c3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33d41726c3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33d41726c3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33d41726c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133d41726c3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df16409588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df16409588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df16409588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df16409588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df16409588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df16409588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df16409588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df16409588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df16409588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df16409588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df16409588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df16409588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df16409588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df16409588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df1640958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df1640958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coral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Wielcy matematycy</a:t>
            </a:r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>
            <a:spLocks noGrp="1"/>
          </p:cNvSpPr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Euklides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Euklides</a:t>
            </a:r>
            <a:endParaRPr/>
          </a:p>
        </p:txBody>
      </p:sp>
      <p:sp>
        <p:nvSpPr>
          <p:cNvPr id="119" name="Google Shape;119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6539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pl"/>
              <a:t>Euklides - urodził się około 365 r. p. n. e. Nauki pobierał w Atenach na Akademii Platońskiej, a później sam założył swoją własną szkołę matematyki. Euklides był autorem 10 dzieł. Do najważniejszych należały: “Elementy geometrii”, lecz przede wszystkim </a:t>
            </a:r>
            <a:r>
              <a:rPr lang="pl" i="1"/>
              <a:t>traktat stanowiący wykładnię geometrii, teorii liczb i podstawowych pojęć matematycznych.</a:t>
            </a:r>
            <a:r>
              <a:rPr lang="pl"/>
              <a:t> Dzieło to składa się z aż 13 ksiąg. Wykazał również, że pierwiastek z dwóch jest liczbą wymierną. Słynny jest również “algorytm Euklidesa”, służący do wyznaczania największego wspólnego czynnika dwóch liczb.</a:t>
            </a:r>
            <a:endParaRPr/>
          </a:p>
        </p:txBody>
      </p:sp>
      <p:pic>
        <p:nvPicPr>
          <p:cNvPr id="120" name="Google Shape;12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81600" y="1350875"/>
            <a:ext cx="1850700" cy="226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>
            <a:spLocks noGrp="1"/>
          </p:cNvSpPr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Georg Cantor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Georg Cantor</a:t>
            </a:r>
            <a:endParaRPr/>
          </a:p>
        </p:txBody>
      </p:sp>
      <p:sp>
        <p:nvSpPr>
          <p:cNvPr id="131" name="Google Shape;131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6117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pl"/>
              <a:t>Georg Cantor - urodzony w Rosji niemiecki matematyk. Studiował na Politechnice w Zurychu i na Uniwersytecie w Berlinie, a w 1867 r. obronił pracę doktorską na tym uniwersytecie. Zajmował się nieskończonymi zbiorami liczb naturalnych i rzeczywistych Jego najważniejszą pracą była teoria mnogości z zakresu teorii liczb. Odkrycia Cantora miały wkład w rozwój topologii i teorii funkcji rzeczywistych.</a:t>
            </a:r>
            <a:endParaRPr/>
          </a:p>
        </p:txBody>
      </p:sp>
      <p:pic>
        <p:nvPicPr>
          <p:cNvPr id="132" name="Google Shape;13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02750" y="827975"/>
            <a:ext cx="2129550" cy="212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"/>
          <p:cNvSpPr txBox="1">
            <a:spLocks noGrp="1"/>
          </p:cNvSpPr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Emmy Noether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Emmy Noether</a:t>
            </a:r>
            <a:endParaRPr/>
          </a:p>
        </p:txBody>
      </p:sp>
      <p:sp>
        <p:nvSpPr>
          <p:cNvPr id="143" name="Google Shape;143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urodziła się w 1882 w Erlangen. Uznawana jako  „najważniejsza kobieta w historii matematyki”. Studiowała na Uniwersytecie w Erlangen. Rozwinęła nową gałąź matematyki - algebrę abstrakcyjną. Opracowała teorię pól i pierścieni. Niedługo przed jej śmiercią lekarze odkryli guz w jej miednicy. Zmarła kilka dni po operacji, a sami lekarze nie potrafili określić jej przyczyny śmierci. Działalność niemieckiej matematyczki dzieli się na 3 części:</a:t>
            </a: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AutoNum type="arabicParenR"/>
            </a:pPr>
            <a:r>
              <a:rPr lang="pl"/>
              <a:t>Okres względnej zależności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arenR"/>
            </a:pPr>
            <a:r>
              <a:rPr lang="pl"/>
              <a:t>Badania wokół ogólnej teorii ideałów 1920–1926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arenR"/>
            </a:pPr>
            <a:r>
              <a:rPr lang="pl"/>
              <a:t>Badanie algebr nieprzemiennych, ich reprezentacji i ich zastosowania do badania ciał przemiennych i ich arytmetyki.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Archimedes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Archimedes</a:t>
            </a:r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6961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pl"/>
              <a:t>Archimedes - pochodził z Syrakuz - tam urodził się i zmarł. Nauki pobierał od swojego ojca Fidiasza. Pracował nad obliczaniem objętości brył. Udowodnił prawdziwość wzoru na pole koła. Wyznaczył również wartość liczby </a:t>
            </a:r>
            <a:r>
              <a:rPr lang="pl" i="1"/>
              <a:t>pi</a:t>
            </a:r>
            <a:r>
              <a:rPr lang="pl"/>
              <a:t>. Pracował także na rachunku całkowym Dzieła Archimedesa są trudne do zrozumienia, bo wymagał od czytelnika wiedzy. Archimedes uznawany jest za najwybitniejszego matematyka starożytności</a:t>
            </a:r>
            <a:endParaRPr/>
          </a:p>
        </p:txBody>
      </p:sp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88400" y="2288450"/>
            <a:ext cx="1359099" cy="2069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>
            <a:spLocks noGrp="1"/>
          </p:cNvSpPr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Carl Friedrich Gauss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Carl Friedrich Gauss </a:t>
            </a:r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2190000" y="1152475"/>
            <a:ext cx="6642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pl"/>
              <a:t>Carl Friedrich Gauss -  urodził się 30 kwietnia 1777 roku w Brunszwiku. Jest on uważany za jednego z najwybitniejszych matematyków. Uważany również za pioniera geometrii nieeuklidesowej. Już od najmłodszych lat wykazywał duże zdolności matematyczne. W 1796 r. przy użyciu samego cyrkla i linijki skonstruował siedemnastokąt foremny. Opracował pierwszy poprawny dowód dotyczący podstawowego twierdzenia algebry. Zmarł w 1855 r. Oprócz matematyki zajmował się także geodezją, fizyką, czy astronomią.</a:t>
            </a:r>
            <a:endParaRPr/>
          </a:p>
        </p:txBody>
      </p:sp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2025" y="1314663"/>
            <a:ext cx="1771650" cy="227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>
            <a:spLocks noGrp="1"/>
          </p:cNvSpPr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Stefan Banach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Stefan Banach</a:t>
            </a:r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6479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pl"/>
              <a:t>Stefan Banach - wybitny polski matematyk. Urodził się w Krakowie w 1892 roku. Życie Banacha odmieniło jego spotkanie z Hugonem Steinhausem, który w 1916 r. usłyszał jak Banach rozmawiał o problemach matematycznych. Dzięki jego pomocy Banach został zatrudniony jako asystent na Politechnice Lwowskiej. W swoim życiu badał szeregi Fouriera, szeregi ortogenne, równania Maxwella, funkcje. Zasłynął jako twórca analizy funkcjonalnej. Zmarł w 1945 r. we Lwowie.</a:t>
            </a:r>
            <a:endParaRPr/>
          </a:p>
        </p:txBody>
      </p:sp>
      <p:pic>
        <p:nvPicPr>
          <p:cNvPr id="96" name="Google Shape;9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43125" y="1152475"/>
            <a:ext cx="1847850" cy="247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Tales z Miletu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Tales z Miletu</a:t>
            </a:r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72108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pl"/>
              <a:t>Tales z Miletu - żył na przełomie VII i VI wieku p. n. e. Stworzył podstawowe pojęcia i twierdzenia geometryczne. Jest autorem pojęć takich jak: średnica, kąty przyległe, kąt prosty. Jest to on autorem nazywanego jego nazwiskiem twierdzenia Talesa (2 proste równoległe przecinające ramiona kąta). Innymi twierdzeniami jakie opisał Tales z Miletu są równość kątów przy podstawie trójkąta równoramiennego, średnica dzieli koło na połowy.</a:t>
            </a:r>
            <a:endParaRPr/>
          </a:p>
        </p:txBody>
      </p:sp>
      <p:pic>
        <p:nvPicPr>
          <p:cNvPr id="108" name="Google Shape;10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1625" y="2484175"/>
            <a:ext cx="1410050" cy="214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582</Words>
  <PresentationFormat>Pokaz na ekranie (16:9)</PresentationFormat>
  <Paragraphs>25</Paragraphs>
  <Slides>15</Slides>
  <Notes>15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9" baseType="lpstr">
      <vt:lpstr>Arial</vt:lpstr>
      <vt:lpstr>Lato</vt:lpstr>
      <vt:lpstr>Playfair Display</vt:lpstr>
      <vt:lpstr>Coral</vt:lpstr>
      <vt:lpstr>Wielcy matematycy</vt:lpstr>
      <vt:lpstr>Archimedes</vt:lpstr>
      <vt:lpstr>Archimedes</vt:lpstr>
      <vt:lpstr>Carl Friedrich Gauss</vt:lpstr>
      <vt:lpstr>Carl Friedrich Gauss </vt:lpstr>
      <vt:lpstr>Stefan Banach</vt:lpstr>
      <vt:lpstr>Stefan Banach</vt:lpstr>
      <vt:lpstr>Tales z Miletu</vt:lpstr>
      <vt:lpstr>Tales z Miletu</vt:lpstr>
      <vt:lpstr>Euklides</vt:lpstr>
      <vt:lpstr>Euklides</vt:lpstr>
      <vt:lpstr>Georg Cantor</vt:lpstr>
      <vt:lpstr>Georg Cantor</vt:lpstr>
      <vt:lpstr>Emmy Noether</vt:lpstr>
      <vt:lpstr>Emmy Noether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Wielcy matematycy</dc:title>
  <dc:creator>admin</dc:creator>
  <cp:lastModifiedBy>admin</cp:lastModifiedBy>
  <cp:revision>1</cp:revision>
  <dcterms:modified xsi:type="dcterms:W3CDTF">2022-06-22T06:41:44Z</dcterms:modified>
</cp:coreProperties>
</file>